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CFF"/>
    <a:srgbClr val="002F87"/>
    <a:srgbClr val="005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761714-BA99-7841-873E-FEF3C1196CA0}" v="5" dt="2025-10-28T14:50:42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8"/>
    <p:restoredTop sz="94704"/>
  </p:normalViewPr>
  <p:slideViewPr>
    <p:cSldViewPr snapToGrid="0" snapToObjects="1">
      <p:cViewPr varScale="1">
        <p:scale>
          <a:sx n="187" d="100"/>
          <a:sy n="187" d="100"/>
        </p:scale>
        <p:origin x="960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thers, Jeffrey" userId="6e40b7f0-f92e-4e9a-ad33-0e5d6a61616b" providerId="ADAL" clId="{0D4C7DFF-6A03-55F5-B049-D1EB275DC57B}"/>
    <pc:docChg chg="modMainMaster">
      <pc:chgData name="Brothers, Jeffrey" userId="6e40b7f0-f92e-4e9a-ad33-0e5d6a61616b" providerId="ADAL" clId="{0D4C7DFF-6A03-55F5-B049-D1EB275DC57B}" dt="2025-10-28T14:50:42.515" v="4"/>
      <pc:docMkLst>
        <pc:docMk/>
      </pc:docMkLst>
      <pc:sldMasterChg chg="setBg">
        <pc:chgData name="Brothers, Jeffrey" userId="6e40b7f0-f92e-4e9a-ad33-0e5d6a61616b" providerId="ADAL" clId="{0D4C7DFF-6A03-55F5-B049-D1EB275DC57B}" dt="2025-10-28T14:50:42.515" v="4"/>
        <pc:sldMasterMkLst>
          <pc:docMk/>
          <pc:sldMasterMk cId="1561012478" sldId="2147483648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1722" y="2764045"/>
            <a:ext cx="9488556" cy="1470025"/>
          </a:xfrm>
        </p:spPr>
        <p:txBody>
          <a:bodyPr/>
          <a:lstStyle>
            <a:lvl1pPr>
              <a:defRPr b="1" spc="-150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722" y="4234070"/>
            <a:ext cx="9488556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16C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971A-E205-E546-9B51-52F1EA152FA7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C748-4C1D-C64B-9296-6F2B9B15C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4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931654"/>
            <a:ext cx="9488556" cy="677108"/>
          </a:xfrm>
        </p:spPr>
        <p:txBody>
          <a:bodyPr/>
          <a:lstStyle>
            <a:lvl1pPr>
              <a:defRPr b="1" spc="-150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722" y="1608762"/>
            <a:ext cx="9488556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971A-E205-E546-9B51-52F1EA152FA7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C748-4C1D-C64B-9296-6F2B9B15C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8910"/>
            <a:ext cx="9488556" cy="677108"/>
          </a:xfrm>
        </p:spPr>
        <p:txBody>
          <a:bodyPr/>
          <a:lstStyle>
            <a:lvl1pPr>
              <a:defRPr b="1" spc="-150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1722" y="1166018"/>
            <a:ext cx="49927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0FF971A-E205-E546-9B51-52F1EA152FA7}" type="datetimeFigureOut">
              <a:rPr lang="en-US" smtClean="0"/>
              <a:pPr/>
              <a:t>10/28/25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DE6FC748-4C1D-C64B-9296-6F2B9B15CC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62AD66-37C9-1248-843A-B593499E3AD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7522" y="1166018"/>
            <a:ext cx="49927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78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2901603"/>
            <a:ext cx="9488556" cy="677108"/>
          </a:xfrm>
        </p:spPr>
        <p:txBody>
          <a:bodyPr anchor="ctr" anchorCtr="0"/>
          <a:lstStyle>
            <a:lvl1pPr>
              <a:defRPr b="1" spc="-150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0FF971A-E205-E546-9B51-52F1EA152FA7}" type="datetimeFigureOut">
              <a:rPr lang="en-US" smtClean="0"/>
              <a:pPr/>
              <a:t>10/28/25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DE6FC748-4C1D-C64B-9296-6F2B9B15CC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3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0FF971A-E205-E546-9B51-52F1EA152FA7}" type="datetimeFigureOut">
              <a:rPr lang="en-US" smtClean="0"/>
              <a:pPr/>
              <a:t>10/28/25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DE6FC748-4C1D-C64B-9296-6F2B9B15CC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5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11398"/>
            <a:ext cx="7315200" cy="307777"/>
          </a:xfrm>
        </p:spPr>
        <p:txBody>
          <a:bodyPr anchor="b"/>
          <a:lstStyle>
            <a:lvl1pPr algn="ctr">
              <a:defRPr sz="2000" b="1" spc="-50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3565" y="586711"/>
            <a:ext cx="6824870" cy="4504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158408"/>
            <a:ext cx="7315200" cy="5253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13158" y="6356351"/>
            <a:ext cx="2844800" cy="365125"/>
          </a:xfrm>
        </p:spPr>
        <p:txBody>
          <a:bodyPr/>
          <a:lstStyle/>
          <a:p>
            <a:fld id="{20FF971A-E205-E546-9B51-52F1EA152FA7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34044" y="6356351"/>
            <a:ext cx="2844800" cy="365125"/>
          </a:xfrm>
        </p:spPr>
        <p:txBody>
          <a:bodyPr/>
          <a:lstStyle/>
          <a:p>
            <a:fld id="{DE6FC748-4C1D-C64B-9296-6F2B9B15C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1722" y="684554"/>
            <a:ext cx="9488556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1722" y="1423218"/>
            <a:ext cx="9488556" cy="4464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412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F87"/>
                </a:solidFill>
              </a:defRPr>
            </a:lvl1pPr>
          </a:lstStyle>
          <a:p>
            <a:fld id="{20FF971A-E205-E546-9B51-52F1EA152FA7}" type="datetimeFigureOut">
              <a:rPr lang="en-US" smtClean="0"/>
              <a:pPr/>
              <a:t>10/28/25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3077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6FC748-4C1D-C64B-9296-6F2B9B15CC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12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800" b="1" kern="1200" spc="-150">
          <a:solidFill>
            <a:srgbClr val="002F8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16CFF"/>
        </a:buClr>
        <a:buSzPct val="100000"/>
        <a:buFont typeface="Wingdings" pitchFamily="2" charset="2"/>
        <a:buChar char="§"/>
        <a:defRPr sz="4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Slideshow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2828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A2D9B-E0AF-B54B-6D11-7757AA33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CA557-6CF9-057A-635B-8A71A6A29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1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215CAC-C442-2EB1-2C02-BD04F061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D7C1B6-3647-73E6-F444-ABD290BAB1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BEBF0-3C7B-E317-8C81-12B3E37678D6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8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851EB3-D340-C392-1DE6-BFD56C8D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4A0A9A-4802-466B-05BB-E1CC77EBAE6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4D165A-DD8C-3F7B-1145-C74EC2BFA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27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FFFFFE"/>
      </a:dk1>
      <a:lt1>
        <a:srgbClr val="252524"/>
      </a:lt1>
      <a:dk2>
        <a:srgbClr val="FFFF6D"/>
      </a:dk2>
      <a:lt2>
        <a:srgbClr val="14296B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</Words>
  <Application>Microsoft Macintosh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Georgia</vt:lpstr>
      <vt:lpstr>Wingdings</vt:lpstr>
      <vt:lpstr>Office Theme</vt:lpstr>
      <vt:lpstr>Slideshow Title</vt:lpstr>
      <vt:lpstr>PowerPoint Presentation</vt:lpstr>
      <vt:lpstr>PowerPoint Presentation</vt:lpstr>
      <vt:lpstr>PowerPoint Presentation</vt:lpstr>
    </vt:vector>
  </TitlesOfParts>
  <Company>Fort Valley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brothers</dc:creator>
  <cp:lastModifiedBy>Brothers, Jeffrey</cp:lastModifiedBy>
  <cp:revision>20</cp:revision>
  <dcterms:created xsi:type="dcterms:W3CDTF">2017-05-04T22:25:49Z</dcterms:created>
  <dcterms:modified xsi:type="dcterms:W3CDTF">2025-10-28T14:50:43Z</dcterms:modified>
</cp:coreProperties>
</file>